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CRISTO VOLTA BREVEMENTE!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VOLTA BREVEMENTE!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7C423B3-4873-41C9-A49F-55CEEEE493E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volta! Cristo volta! </a:t>
            </a:r>
          </a:p>
          <a:p>
            <a:r>
              <a:rPr lang="pt-BR" dirty="0"/>
              <a:t>Para o povo Seu buscar. </a:t>
            </a:r>
          </a:p>
          <a:p>
            <a:r>
              <a:rPr lang="pt-BR" dirty="0"/>
              <a:t>Cristo volta, triunfante, </a:t>
            </a:r>
          </a:p>
          <a:p>
            <a:r>
              <a:rPr lang="pt-BR" dirty="0"/>
              <a:t>Para com poder reinar.</a:t>
            </a:r>
          </a:p>
        </p:txBody>
      </p:sp>
    </p:spTree>
    <p:extLst>
      <p:ext uri="{BB962C8B-B14F-4D97-AF65-F5344CB8AC3E}">
        <p14:creationId xmlns:p14="http://schemas.microsoft.com/office/powerpoint/2010/main" val="3343592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VOLTA BREVEMENTE!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volta brevemente, </a:t>
            </a:r>
          </a:p>
          <a:p>
            <a:r>
              <a:rPr lang="pt-BR" dirty="0"/>
              <a:t>Para neste mundo ter,</a:t>
            </a:r>
          </a:p>
          <a:p>
            <a:r>
              <a:rPr lang="pt-BR" dirty="0"/>
              <a:t>Em lugar de sofrimento, </a:t>
            </a:r>
          </a:p>
          <a:p>
            <a:r>
              <a:rPr lang="pt-BR" dirty="0"/>
              <a:t>Senhorio com poder.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VOLTA BREVEMENTE!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volta já da glória,</a:t>
            </a:r>
          </a:p>
          <a:p>
            <a:r>
              <a:rPr lang="pt-BR" dirty="0"/>
              <a:t>Brilha refulgente luz </a:t>
            </a:r>
          </a:p>
          <a:p>
            <a:r>
              <a:rPr lang="pt-BR" dirty="0"/>
              <a:t>Desse dia tão querido </a:t>
            </a:r>
          </a:p>
          <a:p>
            <a:r>
              <a:rPr lang="pt-BR" dirty="0"/>
              <a:t>Dos remidos de Jesus.</a:t>
            </a:r>
          </a:p>
        </p:txBody>
      </p:sp>
    </p:spTree>
    <p:extLst>
      <p:ext uri="{BB962C8B-B14F-4D97-AF65-F5344CB8AC3E}">
        <p14:creationId xmlns:p14="http://schemas.microsoft.com/office/powerpoint/2010/main" val="25255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VOLTA BREVEMENTE!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7C423B3-4873-41C9-A49F-55CEEEE493E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volta! Cristo volta! </a:t>
            </a:r>
          </a:p>
          <a:p>
            <a:r>
              <a:rPr lang="pt-BR" dirty="0"/>
              <a:t>Para o povo Seu buscar. </a:t>
            </a:r>
          </a:p>
          <a:p>
            <a:r>
              <a:rPr lang="pt-BR" dirty="0"/>
              <a:t>Cristo volta, triunfante, </a:t>
            </a:r>
          </a:p>
          <a:p>
            <a:r>
              <a:rPr lang="pt-BR" dirty="0"/>
              <a:t>Para com poder reinar.</a:t>
            </a:r>
          </a:p>
        </p:txBody>
      </p:sp>
    </p:spTree>
    <p:extLst>
      <p:ext uri="{BB962C8B-B14F-4D97-AF65-F5344CB8AC3E}">
        <p14:creationId xmlns:p14="http://schemas.microsoft.com/office/powerpoint/2010/main" val="2448052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VOLTA BREVEMENTE!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Cristo volta! Não mais lutas, </a:t>
            </a:r>
          </a:p>
          <a:p>
            <a:r>
              <a:rPr lang="pt-BR" dirty="0"/>
              <a:t>Não mais pranto, não mais dor, </a:t>
            </a:r>
          </a:p>
          <a:p>
            <a:r>
              <a:rPr lang="pt-BR" dirty="0"/>
              <a:t>Não mais sombra de pecado, </a:t>
            </a:r>
          </a:p>
          <a:p>
            <a:r>
              <a:rPr lang="pt-BR" dirty="0"/>
              <a:t>Não mais falta de amor. </a:t>
            </a:r>
          </a:p>
        </p:txBody>
      </p:sp>
    </p:spTree>
    <p:extLst>
      <p:ext uri="{BB962C8B-B14F-4D97-AF65-F5344CB8AC3E}">
        <p14:creationId xmlns:p14="http://schemas.microsoft.com/office/powerpoint/2010/main" val="162944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VOLTA BREVEMENTE!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volta para, à glória, </a:t>
            </a:r>
          </a:p>
          <a:p>
            <a:r>
              <a:rPr lang="pt-BR" dirty="0"/>
              <a:t>Sua igreja conduzir, </a:t>
            </a:r>
          </a:p>
          <a:p>
            <a:r>
              <a:rPr lang="pt-BR" dirty="0"/>
              <a:t>E com Ele habitaremos </a:t>
            </a:r>
          </a:p>
          <a:p>
            <a:r>
              <a:rPr lang="pt-BR" dirty="0"/>
              <a:t>No celestial porvir. </a:t>
            </a:r>
          </a:p>
        </p:txBody>
      </p:sp>
    </p:spTree>
    <p:extLst>
      <p:ext uri="{BB962C8B-B14F-4D97-AF65-F5344CB8AC3E}">
        <p14:creationId xmlns:p14="http://schemas.microsoft.com/office/powerpoint/2010/main" val="671376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VOLTA BREVEMENTE!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7C423B3-4873-41C9-A49F-55CEEEE493E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volta! Cristo volta! </a:t>
            </a:r>
          </a:p>
          <a:p>
            <a:r>
              <a:rPr lang="pt-BR" dirty="0"/>
              <a:t>Para o povo Seu buscar. </a:t>
            </a:r>
          </a:p>
          <a:p>
            <a:r>
              <a:rPr lang="pt-BR" dirty="0"/>
              <a:t>Cristo volta, triunfante, </a:t>
            </a:r>
          </a:p>
          <a:p>
            <a:r>
              <a:rPr lang="pt-BR" dirty="0"/>
              <a:t>Para com poder reinar.</a:t>
            </a:r>
          </a:p>
        </p:txBody>
      </p:sp>
    </p:spTree>
    <p:extLst>
      <p:ext uri="{BB962C8B-B14F-4D97-AF65-F5344CB8AC3E}">
        <p14:creationId xmlns:p14="http://schemas.microsoft.com/office/powerpoint/2010/main" val="6699345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VOLTA BREVEMENTE!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volta! Não sabemos </a:t>
            </a:r>
          </a:p>
          <a:p>
            <a:r>
              <a:rPr lang="pt-BR" dirty="0"/>
              <a:t>Em que dia vai descer. </a:t>
            </a:r>
          </a:p>
          <a:p>
            <a:r>
              <a:rPr lang="pt-BR" dirty="0"/>
              <a:t>Mas podemos ter certeza </a:t>
            </a:r>
          </a:p>
          <a:p>
            <a:r>
              <a:rPr lang="pt-BR" dirty="0"/>
              <a:t>Que Seu rosto vamos ver! </a:t>
            </a:r>
          </a:p>
        </p:txBody>
      </p:sp>
    </p:spTree>
    <p:extLst>
      <p:ext uri="{BB962C8B-B14F-4D97-AF65-F5344CB8AC3E}">
        <p14:creationId xmlns:p14="http://schemas.microsoft.com/office/powerpoint/2010/main" val="414525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VOLTA BREVEMENTE!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Palavra nos revela, </a:t>
            </a:r>
          </a:p>
          <a:p>
            <a:r>
              <a:rPr lang="pt-BR" dirty="0"/>
              <a:t>Ela não há de falhar, </a:t>
            </a:r>
          </a:p>
          <a:p>
            <a:r>
              <a:rPr lang="pt-BR" dirty="0"/>
              <a:t>E, por isso, esperaremos </a:t>
            </a:r>
          </a:p>
          <a:p>
            <a:r>
              <a:rPr lang="pt-BR" dirty="0"/>
              <a:t>Ver Jesus aqui voltar.</a:t>
            </a:r>
          </a:p>
        </p:txBody>
      </p:sp>
    </p:spTree>
    <p:extLst>
      <p:ext uri="{BB962C8B-B14F-4D97-AF65-F5344CB8AC3E}">
        <p14:creationId xmlns:p14="http://schemas.microsoft.com/office/powerpoint/2010/main" val="3523895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241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CRISTO VOLTA BREVEMENTE!</vt:lpstr>
      <vt:lpstr>CRISTO VOLTA BREVEMENTE!</vt:lpstr>
      <vt:lpstr>CRISTO VOLTA BREVEMENTE!</vt:lpstr>
      <vt:lpstr>CRISTO VOLTA BREVEMENTE!</vt:lpstr>
      <vt:lpstr>CRISTO VOLTA BREVEMENTE!</vt:lpstr>
      <vt:lpstr>CRISTO VOLTA BREVEMENTE!</vt:lpstr>
      <vt:lpstr>CRISTO VOLTA BREVEMENTE!</vt:lpstr>
      <vt:lpstr>CRISTO VOLTA BREVEMENTE!</vt:lpstr>
      <vt:lpstr>CRISTO VOLTA BREVEMENTE!</vt:lpstr>
      <vt:lpstr>CRISTO VOLTA BREVEMENTE!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2019-06-12T21:51:23Z</dcterms:modified>
</cp:coreProperties>
</file>

<file path=docProps/thumbnail.jpeg>
</file>